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Oswald-regular.fntdata"/><Relationship Id="rId10" Type="http://schemas.openxmlformats.org/officeDocument/2006/relationships/slide" Target="slides/slide6.xml"/><Relationship Id="rId32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swa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8.png"/><Relationship Id="rId4" Type="http://schemas.openxmlformats.org/officeDocument/2006/relationships/image" Target="../media/image0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352475" y="3850175"/>
            <a:ext cx="8349000" cy="629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Know the state of your home, everywhere you are!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550" y="427087"/>
            <a:ext cx="20669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6-05-31-23-26-15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6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5554500" y="2185650"/>
            <a:ext cx="1233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4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Bot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Bot: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Bot was developed on Telegram with Bot Father.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 functions are two: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AutoNum type="arabicPeriod"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Communicate from users request, through two buttons, the temperature and the humidity in the house.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AutoNum type="arabicPeriod"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Notify the opening of the window with a message on Telegram Bot.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bot is connected to the MKR1000 with the implementation of  Telegram.bot library for Arduino, that allows to receive the requests, draw up, and send data to the bot.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4088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350675" y="2185650"/>
            <a:ext cx="2707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4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Hardware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3576325" y="1399800"/>
            <a:ext cx="46614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4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Temperature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it" sz="4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&amp;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it" sz="4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Humidity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50"/>
            <a:ext cx="30874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Temperature and Humidity: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the control of the temperature and the humidity we thought to notify only from the request of the users, through two buttons, to the Telegram Bot. </a:t>
            </a:r>
          </a:p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using this method you can know </a:t>
            </a: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any time</a:t>
            </a: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 current temperature in your home.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603125" y="2280500"/>
            <a:ext cx="36030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Window: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30874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Window: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thought to control the </a:t>
            </a: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opening of the window using a cover on the top of the box, </a:t>
            </a: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two cables connected at a tape copper conductor.</a:t>
            </a:r>
          </a:p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this way you will receive, in the moment where the two tapes are not in contact and they don’t conduct power anymore, a message to the bot that notifies the opening of the window.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6429350" y="2097900"/>
            <a:ext cx="17817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Box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Box: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conceived and designed a </a:t>
            </a: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parallelepiped-shaped </a:t>
            </a: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box, in order to contain a little breadboard and the MKR1000, a small window to see the LCD screen, and a hole on the side to place the sensor, as to receive the best possible values.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also added a top cover, to simulate the opening of the window.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76" y="223451"/>
            <a:ext cx="6132224" cy="46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Abstract: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When we started, </a:t>
            </a: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wanted to allow anyone to know the dynamics that happen in their own homes, so </a:t>
            </a:r>
            <a:r>
              <a:rPr lang="it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our goal was the realization of a system that allows the users to control the state of their house, with the simple use of a smartphone and a Telegram Bot.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-171449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2812500" y="2285400"/>
            <a:ext cx="351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Fritzing &amp; Electronics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2899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12" y="1154349"/>
            <a:ext cx="7875975" cy="35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duinorx_by_zuggamasta-d34m2lr.jpg" id="187" name="Shape 18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5367675" y="445025"/>
            <a:ext cx="3776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/>
              <a:t>We are: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5143500" y="1656375"/>
            <a:ext cx="3938400" cy="326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Luca Paschetta, Marco Delmastro,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Christian Nkomp Temangou</a:t>
            </a:r>
            <a:r>
              <a:rPr lang="it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Alessandro Zeppegno e Daniele Lo Rillo.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Minimum Viable Product: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decided that our MVP would be a small system that controls, with a sensor, the temperature and </a:t>
            </a: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humidity, and simulate the opening of a window with a cover, all in a box.</a:t>
            </a:r>
          </a:p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difference from the other things that already exists is the possibility to know these two things by using a Telegram Bot.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155CC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Already Done: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Functioning of the temperature and the humidity sensor.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Connecting the LCD screen and showing the data made by the sensor.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Opening and closing the cover, notified to the bot.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a Bot on Telegram (@DomusBot), which receives the data and interacts with the users.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For the Future: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 of other sensors (gas, light ecc.).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Possibility not only to know the state of your house, but also to control it with your smartphone (ex. opening and closing windows).</a:t>
            </a:r>
          </a:p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Roboto"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 of security system like infrared sensors, webcams, cameras.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ers_circuits_chip_computer_electronics_transistor_circuit_desktop_2816x2112_hd-wallpaper-7297123.jpg" id="94" name="Shape 94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-561800"/>
            <a:ext cx="9144002" cy="57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645900" y="1892275"/>
            <a:ext cx="7852200" cy="8187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Project Description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4088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449075" y="2185650"/>
            <a:ext cx="25107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it" sz="4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Software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Code: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code part we took the data from dht, sent to LCD screen and afterwards to the Telegram Bot.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manage the bot we integrated in the code the library Telegram.bot, writing the id and the name of the bot, we decided to set up the chat_id so that the window notifications arrive only to the memorized users.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